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9"/>
  </p:notesMasterIdLst>
  <p:handoutMasterIdLst>
    <p:handoutMasterId r:id="rId20"/>
  </p:handoutMasterIdLst>
  <p:sldIdLst>
    <p:sldId id="256" r:id="rId3"/>
    <p:sldId id="257" r:id="rId4"/>
    <p:sldId id="267" r:id="rId5"/>
    <p:sldId id="271" r:id="rId6"/>
    <p:sldId id="270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274" autoAdjust="0"/>
  </p:normalViewPr>
  <p:slideViewPr>
    <p:cSldViewPr>
      <p:cViewPr varScale="1">
        <p:scale>
          <a:sx n="115" d="100"/>
          <a:sy n="115" d="100"/>
        </p:scale>
        <p:origin x="432" y="108"/>
      </p:cViewPr>
      <p:guideLst>
        <p:guide pos="3839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t>9/21/2016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t>9/21/2016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grpSp>
        <p:nvGrpSpPr>
          <p:cNvPr id="256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8FB1-0A7A-443E-AAF7-31D4FA1AA312}" type="datetimeFigureOut">
              <a:rPr lang="en-US"/>
              <a:pPr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54BD-C84D-46CE-8B72-31BFB26ABA4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Puberty Education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WCSD S.H.A.R.E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Washing Away Germs (Part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7613" y="1600200"/>
            <a:ext cx="5791200" cy="4953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 smtClean="0"/>
              <a:t>Why is it so important to wash and keep clean?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Because keeping clean washes away germs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600" b="1" dirty="0" smtClean="0"/>
              <a:t>What is a germ?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A germ is a very tiny thing you cannot see.  Some germs can make us sick.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600" b="1" dirty="0" smtClean="0"/>
              <a:t>Where are germs?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Germs are everywhere!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600" b="1" dirty="0" smtClean="0"/>
              <a:t>What happens if we do not wash our hands when we go to the toilet?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The germs from the toilet can get on our hands and stay there.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600" b="1" dirty="0" smtClean="0"/>
              <a:t>Then what will happen?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When we touch our mouths, eyes, or eat food with our hands the germ can get inside us and make us sick.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695" y="1905000"/>
            <a:ext cx="4619446" cy="4114800"/>
          </a:xfrm>
        </p:spPr>
      </p:pic>
    </p:spTree>
    <p:extLst>
      <p:ext uri="{BB962C8B-B14F-4D97-AF65-F5344CB8AC3E}">
        <p14:creationId xmlns:p14="http://schemas.microsoft.com/office/powerpoint/2010/main" val="208620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3 – Wash Those Hands!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800" b="1" dirty="0" smtClean="0"/>
              <a:t>Worksheet pages</a:t>
            </a:r>
          </a:p>
          <a:p>
            <a:pPr marL="0" indent="0" algn="ctr">
              <a:buNone/>
            </a:pPr>
            <a:r>
              <a:rPr lang="en-US" sz="2800" b="1" dirty="0" smtClean="0"/>
              <a:t>18 – boys, 19 - girls</a:t>
            </a:r>
          </a:p>
          <a:p>
            <a:r>
              <a:rPr lang="en-US" sz="2800" dirty="0" smtClean="0"/>
              <a:t>Color your “Wash Those Hands” poster.</a:t>
            </a:r>
          </a:p>
          <a:p>
            <a:r>
              <a:rPr lang="en-US" sz="2800" dirty="0" smtClean="0"/>
              <a:t>You can hang this up at home in your bathroom to remind you.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072" y="1760511"/>
            <a:ext cx="3836740" cy="4411689"/>
          </a:xfrm>
        </p:spPr>
      </p:pic>
    </p:spTree>
    <p:extLst>
      <p:ext uri="{BB962C8B-B14F-4D97-AF65-F5344CB8AC3E}">
        <p14:creationId xmlns:p14="http://schemas.microsoft.com/office/powerpoint/2010/main" val="354332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5 – Privacy and Safety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2414" y="2895600"/>
            <a:ext cx="9144000" cy="3276600"/>
          </a:xfrm>
        </p:spPr>
        <p:txBody>
          <a:bodyPr>
            <a:normAutofit/>
          </a:bodyPr>
          <a:lstStyle/>
          <a:p>
            <a:r>
              <a:rPr lang="en-US" dirty="0" smtClean="0"/>
              <a:t>What is privacy?</a:t>
            </a:r>
          </a:p>
          <a:p>
            <a:r>
              <a:rPr lang="en-US" dirty="0" smtClean="0"/>
              <a:t>What are private parts?</a:t>
            </a:r>
          </a:p>
          <a:p>
            <a:r>
              <a:rPr lang="en-US" dirty="0" smtClean="0"/>
              <a:t>Can a bedroom or bathroom be a private place?</a:t>
            </a:r>
          </a:p>
          <a:p>
            <a:r>
              <a:rPr lang="en-US" dirty="0" smtClean="0"/>
              <a:t>What should we do when using a bathroom away from home?</a:t>
            </a:r>
          </a:p>
          <a:p>
            <a:r>
              <a:rPr lang="en-US" dirty="0" smtClean="0"/>
              <a:t>Should we try to see another persons private parts?</a:t>
            </a:r>
          </a:p>
          <a:p>
            <a:r>
              <a:rPr lang="en-US" dirty="0" smtClean="0"/>
              <a:t>Who are the people allowed to see our private parts?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522415" y="1790700"/>
            <a:ext cx="9296398" cy="762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dirty="0" smtClean="0"/>
              <a:t>Opening Discussion Questions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4207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 – Private! Do Not Disturb!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4" y="1562100"/>
            <a:ext cx="4724399" cy="49530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800" b="1" dirty="0" smtClean="0"/>
              <a:t>Workbook pages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800" b="1" dirty="0" smtClean="0"/>
              <a:t> 19 – boys, 20 – girls</a:t>
            </a:r>
          </a:p>
          <a:p>
            <a:pPr>
              <a:spcBef>
                <a:spcPts val="600"/>
              </a:spcBef>
            </a:pPr>
            <a:r>
              <a:rPr lang="en-US" sz="2600" dirty="0" smtClean="0"/>
              <a:t>Where have you seen signs like these before?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 smtClean="0"/>
              <a:t>Hotel rooms</a:t>
            </a:r>
            <a:endParaRPr lang="en-US" sz="2200" dirty="0"/>
          </a:p>
          <a:p>
            <a:pPr>
              <a:spcBef>
                <a:spcPts val="1200"/>
              </a:spcBef>
            </a:pPr>
            <a:r>
              <a:rPr lang="en-US" dirty="0" smtClean="0"/>
              <a:t>Color your door sign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When you get home make sure to ask your parents about the rules of using this at home.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When would be good times to use your sign?</a:t>
            </a:r>
          </a:p>
          <a:p>
            <a:pPr lvl="1">
              <a:spcBef>
                <a:spcPts val="0"/>
              </a:spcBef>
            </a:pPr>
            <a:r>
              <a:rPr lang="en-US" sz="2200" dirty="0" smtClean="0"/>
              <a:t>When you want to be alone</a:t>
            </a:r>
          </a:p>
          <a:p>
            <a:pPr lvl="1">
              <a:spcBef>
                <a:spcPts val="0"/>
              </a:spcBef>
            </a:pPr>
            <a:r>
              <a:rPr lang="en-US" sz="2200" dirty="0" smtClean="0"/>
              <a:t>When you want to dress in private</a:t>
            </a:r>
          </a:p>
          <a:p>
            <a:pPr lvl="1">
              <a:spcBef>
                <a:spcPts val="0"/>
              </a:spcBef>
            </a:pPr>
            <a:r>
              <a:rPr lang="en-US" sz="2200" dirty="0" smtClean="0"/>
              <a:t>When you need quiet time</a:t>
            </a:r>
          </a:p>
          <a:p>
            <a:pPr lvl="1">
              <a:spcBef>
                <a:spcPts val="0"/>
              </a:spcBef>
            </a:pPr>
            <a:r>
              <a:rPr lang="en-US" sz="2200" dirty="0" smtClean="0"/>
              <a:t>When doing homework</a:t>
            </a:r>
          </a:p>
          <a:p>
            <a:pPr marL="301752" lvl="1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012" y="1905000"/>
            <a:ext cx="3730671" cy="4267200"/>
          </a:xfrm>
        </p:spPr>
      </p:pic>
    </p:spTree>
    <p:extLst>
      <p:ext uri="{BB962C8B-B14F-4D97-AF65-F5344CB8AC3E}">
        <p14:creationId xmlns:p14="http://schemas.microsoft.com/office/powerpoint/2010/main" val="290926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What Should I Do?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73342" y="1644705"/>
            <a:ext cx="39624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You go to a friend’s house and need to use the bathroom but the door is locked.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373342" y="4267200"/>
            <a:ext cx="3962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Your are in a public park and need to use the restroom.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18583" y="1655333"/>
            <a:ext cx="44958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You meet someone for the first time and want to give that person a hug.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094413" y="4094387"/>
            <a:ext cx="4343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A person wants to touch you but you don’t want them to.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9991" y="1655333"/>
            <a:ext cx="2094465" cy="20791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12" y="2395538"/>
            <a:ext cx="2233162" cy="17954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593" y="4355932"/>
            <a:ext cx="1855737" cy="24706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923" y="4593892"/>
            <a:ext cx="1752600" cy="19947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410" y="4855611"/>
            <a:ext cx="1905165" cy="190516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7767" y="5710519"/>
            <a:ext cx="343507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Try to use a locking stall when possible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759716" y="3208057"/>
            <a:ext cx="942887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knock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7057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3 – Private Parts are Private!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612" y="1600200"/>
            <a:ext cx="10058400" cy="4953000"/>
          </a:xfrm>
        </p:spPr>
        <p:txBody>
          <a:bodyPr>
            <a:normAutofit/>
          </a:bodyPr>
          <a:lstStyle/>
          <a:p>
            <a:r>
              <a:rPr lang="en-US" b="1" dirty="0" smtClean="0"/>
              <a:t>What are your private parts?  </a:t>
            </a:r>
            <a:r>
              <a:rPr lang="en-US" dirty="0" smtClean="0"/>
              <a:t>Place your hand over that area.</a:t>
            </a:r>
          </a:p>
          <a:p>
            <a:pPr>
              <a:spcBef>
                <a:spcPts val="1200"/>
              </a:spcBef>
            </a:pPr>
            <a:r>
              <a:rPr lang="en-US" b="1" dirty="0" smtClean="0"/>
              <a:t>Who might need to touch your private parts and why?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Doctor examining you (parent/guardian in room)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Nurse examining you (parent/guardian in room)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A trusted adult helping you go to the bathroom or wash</a:t>
            </a:r>
            <a:r>
              <a:rPr lang="en-US" sz="2200" dirty="0" smtClean="0"/>
              <a:t>.</a:t>
            </a:r>
          </a:p>
          <a:p>
            <a:pPr>
              <a:spcBef>
                <a:spcPts val="1200"/>
              </a:spcBef>
            </a:pPr>
            <a:r>
              <a:rPr lang="en-US" b="1" dirty="0" smtClean="0"/>
              <a:t>What do you do if someone is touching you and you feel uncomfortable?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 smtClean="0"/>
              <a:t>Say “NO”!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 smtClean="0"/>
              <a:t>Move away from that person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 smtClean="0"/>
              <a:t>Tell an adult what has happened</a:t>
            </a:r>
          </a:p>
          <a:p>
            <a:pPr>
              <a:spcBef>
                <a:spcPts val="1200"/>
              </a:spcBef>
            </a:pPr>
            <a:r>
              <a:rPr lang="en-US" b="1" dirty="0" smtClean="0"/>
              <a:t>Do not try to touch other peoples private parts.</a:t>
            </a:r>
          </a:p>
          <a:p>
            <a:pPr>
              <a:spcBef>
                <a:spcPts val="1200"/>
              </a:spcBef>
            </a:pPr>
            <a:r>
              <a:rPr lang="en-US" b="1" dirty="0" smtClean="0"/>
              <a:t>DO NOT KEEP SECRETS ABOUT SOMEONE TOUCHING YOU INAPPROPRIATELY!!</a:t>
            </a:r>
          </a:p>
        </p:txBody>
      </p:sp>
    </p:spTree>
    <p:extLst>
      <p:ext uri="{BB962C8B-B14F-4D97-AF65-F5344CB8AC3E}">
        <p14:creationId xmlns:p14="http://schemas.microsoft.com/office/powerpoint/2010/main" val="348753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4 – Just Say No!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What are some situation when you might want to say no?</a:t>
            </a:r>
          </a:p>
          <a:p>
            <a:pPr lvl="1"/>
            <a:r>
              <a:rPr lang="en-US" sz="2400" dirty="0" smtClean="0"/>
              <a:t>A friend wants to come over and your parents are not home</a:t>
            </a:r>
          </a:p>
          <a:p>
            <a:pPr lvl="1"/>
            <a:r>
              <a:rPr lang="en-US" sz="2400" dirty="0" smtClean="0"/>
              <a:t>Someone at the park tries to take away your ball</a:t>
            </a:r>
          </a:p>
          <a:p>
            <a:pPr lvl="1"/>
            <a:r>
              <a:rPr lang="en-US" sz="2400" dirty="0" smtClean="0"/>
              <a:t>Someone brings you something you do not want</a:t>
            </a:r>
          </a:p>
          <a:p>
            <a:pPr marL="274320" lvl="1" indent="0">
              <a:buNone/>
            </a:pPr>
            <a:endParaRPr lang="en-US" sz="2400" dirty="0" smtClean="0"/>
          </a:p>
          <a:p>
            <a:pPr marL="274320" lvl="1" indent="0" algn="ctr">
              <a:buNone/>
            </a:pPr>
            <a:r>
              <a:rPr lang="en-US" sz="2800" dirty="0" smtClean="0"/>
              <a:t>Take some time to role play saying no using the situations you have come up with in class.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414" y="4495800"/>
            <a:ext cx="2143125" cy="2143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012" y="4501837"/>
            <a:ext cx="3429000" cy="213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17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3 – Staying Healthy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2414" y="2895600"/>
            <a:ext cx="9144000" cy="3276600"/>
          </a:xfrm>
        </p:spPr>
        <p:txBody>
          <a:bodyPr>
            <a:normAutofit/>
          </a:bodyPr>
          <a:lstStyle/>
          <a:p>
            <a:r>
              <a:rPr lang="en-US" dirty="0" smtClean="0"/>
              <a:t>When your body changes, what else might change too?</a:t>
            </a:r>
          </a:p>
          <a:p>
            <a:r>
              <a:rPr lang="en-US" dirty="0" smtClean="0"/>
              <a:t>Is it normal to feel sad for no reason?</a:t>
            </a:r>
          </a:p>
          <a:p>
            <a:r>
              <a:rPr lang="en-US" dirty="0" smtClean="0"/>
              <a:t>Who might be a good person to talk to about your feelings?</a:t>
            </a:r>
          </a:p>
          <a:p>
            <a:r>
              <a:rPr lang="en-US" dirty="0" smtClean="0"/>
              <a:t>Why should we get lots of exercise?</a:t>
            </a:r>
          </a:p>
          <a:p>
            <a:r>
              <a:rPr lang="en-US" dirty="0" smtClean="0"/>
              <a:t>What food should we avoid?</a:t>
            </a:r>
          </a:p>
          <a:p>
            <a:r>
              <a:rPr lang="en-US" dirty="0" smtClean="0"/>
              <a:t>What foods are good for us?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522415" y="1790700"/>
            <a:ext cx="9296398" cy="762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dirty="0" smtClean="0"/>
              <a:t>Opening Discussion Questions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448798" cy="1020762"/>
          </a:xfrm>
        </p:spPr>
        <p:txBody>
          <a:bodyPr/>
          <a:lstStyle/>
          <a:p>
            <a:r>
              <a:rPr lang="en-US" dirty="0" smtClean="0"/>
              <a:t>Personal Feelings and Trust (whole group)</a:t>
            </a:r>
            <a:br>
              <a:rPr lang="en-US" dirty="0" smtClean="0"/>
            </a:br>
            <a:r>
              <a:rPr lang="en-US" dirty="0" smtClean="0"/>
              <a:t>Workbook pages 12 – boys, 13 - girls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1" y="1676400"/>
            <a:ext cx="5029199" cy="44958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Identifying Feelings</a:t>
            </a:r>
          </a:p>
          <a:p>
            <a:pPr lvl="1"/>
            <a:r>
              <a:rPr lang="en-US" sz="2200" dirty="0" smtClean="0"/>
              <a:t>Make a list of some emotions or feelings you experience.</a:t>
            </a:r>
          </a:p>
          <a:p>
            <a:pPr lvl="1"/>
            <a:r>
              <a:rPr lang="en-US" sz="2200" dirty="0" smtClean="0"/>
              <a:t>How do you show these feelings?</a:t>
            </a:r>
          </a:p>
          <a:p>
            <a:pPr lvl="1"/>
            <a:r>
              <a:rPr lang="en-US" sz="2200" dirty="0" smtClean="0"/>
              <a:t>How do your feelings make other people feel?</a:t>
            </a:r>
            <a:endParaRPr lang="en-US" sz="2200" dirty="0"/>
          </a:p>
          <a:p>
            <a:pPr marL="301752" lvl="1" indent="0">
              <a:buNone/>
            </a:pPr>
            <a:endParaRPr lang="en-US" dirty="0" smtClean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064" y="4105380"/>
            <a:ext cx="3453892" cy="2421694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532" y="4105380"/>
            <a:ext cx="2990850" cy="2247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47260" y="1714464"/>
            <a:ext cx="3929393" cy="2209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Who Can You Talk </a:t>
            </a:r>
            <a:r>
              <a:rPr lang="en-US" sz="2800" b="1" dirty="0" smtClean="0"/>
              <a:t>To?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Make </a:t>
            </a:r>
            <a:r>
              <a:rPr lang="en-US" sz="2200" dirty="0"/>
              <a:t>a list of good people to talk </a:t>
            </a:r>
            <a:r>
              <a:rPr lang="en-US" sz="2200" dirty="0" smtClean="0"/>
              <a:t>to.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Make </a:t>
            </a:r>
            <a:r>
              <a:rPr lang="en-US" sz="2200" dirty="0"/>
              <a:t>a list of people not to talk to.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6580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3 (whole group)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648199" cy="44196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800" b="1" dirty="0" smtClean="0"/>
              <a:t>Nutritious or Not?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Workbook pages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800" b="1" dirty="0" smtClean="0"/>
              <a:t> 13 – boys,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800" b="1" dirty="0" smtClean="0"/>
              <a:t>14 - girls</a:t>
            </a:r>
            <a:endParaRPr lang="en-US" sz="2800" b="1" dirty="0"/>
          </a:p>
          <a:p>
            <a:pPr lvl="1"/>
            <a:r>
              <a:rPr lang="en-US" sz="2400" b="1" dirty="0" smtClean="0"/>
              <a:t>Circle foods that are nutritious (good for you)</a:t>
            </a:r>
          </a:p>
          <a:p>
            <a:pPr lvl="1"/>
            <a:r>
              <a:rPr lang="en-US" sz="2400" b="1" dirty="0" smtClean="0"/>
              <a:t>Cross out foods that are not nutritious (bad for you)</a:t>
            </a:r>
            <a:endParaRPr lang="en-US" sz="24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266" y="1610049"/>
            <a:ext cx="3798746" cy="5009502"/>
          </a:xfrm>
        </p:spPr>
      </p:pic>
      <p:sp>
        <p:nvSpPr>
          <p:cNvPr id="4" name="Multiply 3"/>
          <p:cNvSpPr/>
          <p:nvPr/>
        </p:nvSpPr>
        <p:spPr>
          <a:xfrm>
            <a:off x="10133012" y="2133600"/>
            <a:ext cx="914400" cy="762000"/>
          </a:xfrm>
          <a:prstGeom prst="mathMultiply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ultiply 4"/>
          <p:cNvSpPr/>
          <p:nvPr/>
        </p:nvSpPr>
        <p:spPr>
          <a:xfrm>
            <a:off x="7694612" y="3352800"/>
            <a:ext cx="990600" cy="762000"/>
          </a:xfrm>
          <a:prstGeom prst="mathMultiply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Multiply 6"/>
          <p:cNvSpPr/>
          <p:nvPr/>
        </p:nvSpPr>
        <p:spPr>
          <a:xfrm>
            <a:off x="10361612" y="4876800"/>
            <a:ext cx="914400" cy="762000"/>
          </a:xfrm>
          <a:prstGeom prst="mathMultiply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y 7"/>
          <p:cNvSpPr/>
          <p:nvPr/>
        </p:nvSpPr>
        <p:spPr>
          <a:xfrm>
            <a:off x="7411452" y="5638800"/>
            <a:ext cx="990600" cy="833618"/>
          </a:xfrm>
          <a:prstGeom prst="mathMultiply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477266" y="1905000"/>
            <a:ext cx="1207946" cy="12954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685212" y="1905000"/>
            <a:ext cx="1295400" cy="12954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902558" y="3200400"/>
            <a:ext cx="1078054" cy="1234316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9991866" y="3352800"/>
            <a:ext cx="1196692" cy="12192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477266" y="4434716"/>
            <a:ext cx="826946" cy="1051684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532812" y="4572000"/>
            <a:ext cx="1981200" cy="9144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532812" y="5638800"/>
            <a:ext cx="1219200" cy="986018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9980612" y="5728986"/>
            <a:ext cx="1066800" cy="890565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81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4 (whole group)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301752" lvl="1" indent="0" algn="ctr">
              <a:buNone/>
            </a:pPr>
            <a:r>
              <a:rPr lang="en-US" sz="2800" b="1" dirty="0" smtClean="0"/>
              <a:t>Which One is Better</a:t>
            </a:r>
          </a:p>
          <a:p>
            <a:pPr marL="301752" lvl="1" indent="0" algn="ctr">
              <a:buNone/>
            </a:pPr>
            <a:r>
              <a:rPr lang="en-US" sz="2800" b="1" dirty="0" smtClean="0"/>
              <a:t>Workbook pages </a:t>
            </a:r>
          </a:p>
          <a:p>
            <a:pPr marL="301752" lvl="1" indent="0" algn="ctr">
              <a:buNone/>
            </a:pPr>
            <a:r>
              <a:rPr lang="en-US" sz="2800" b="1" dirty="0" smtClean="0"/>
              <a:t>14 – boys</a:t>
            </a:r>
          </a:p>
          <a:p>
            <a:pPr marL="301752" lvl="1" indent="0" algn="ctr">
              <a:buNone/>
            </a:pPr>
            <a:r>
              <a:rPr lang="en-US" sz="2800" b="1" dirty="0" smtClean="0"/>
              <a:t>15 - girls</a:t>
            </a:r>
          </a:p>
          <a:p>
            <a:pPr lvl="1"/>
            <a:r>
              <a:rPr lang="en-US" sz="2400" dirty="0" smtClean="0"/>
              <a:t>There are two foods side by side.</a:t>
            </a:r>
          </a:p>
          <a:p>
            <a:pPr lvl="1"/>
            <a:r>
              <a:rPr lang="en-US" sz="2400" dirty="0" smtClean="0"/>
              <a:t>Circle the food that is more nutritious (better for you)</a:t>
            </a:r>
          </a:p>
          <a:p>
            <a:pPr marL="301752" lvl="1" indent="0">
              <a:buNone/>
            </a:pPr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612" y="1640450"/>
            <a:ext cx="3962400" cy="4962969"/>
          </a:xfrm>
        </p:spPr>
      </p:pic>
      <p:sp>
        <p:nvSpPr>
          <p:cNvPr id="4" name="Oval 3"/>
          <p:cNvSpPr/>
          <p:nvPr/>
        </p:nvSpPr>
        <p:spPr>
          <a:xfrm>
            <a:off x="7466012" y="2057400"/>
            <a:ext cx="838200" cy="9144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94812" y="2492829"/>
            <a:ext cx="1219200" cy="15240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8075612" y="3323381"/>
            <a:ext cx="914400" cy="9906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9909355" y="3818681"/>
            <a:ext cx="1219200" cy="1240971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8532812" y="5059652"/>
            <a:ext cx="990600" cy="93726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9142412" y="5638800"/>
            <a:ext cx="1143000" cy="746704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17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412" y="228600"/>
            <a:ext cx="5943600" cy="129540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A</a:t>
            </a:r>
            <a:r>
              <a:rPr lang="en-US" sz="2800" dirty="0" smtClean="0"/>
              <a:t>ctivity 5 – Rest and Relaxation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Workbook Pages </a:t>
            </a:r>
            <a:br>
              <a:rPr lang="en-US" dirty="0" smtClean="0"/>
            </a:br>
            <a:r>
              <a:rPr lang="en-US" dirty="0" smtClean="0"/>
              <a:t>15 – boys, 16 - girls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2" y="1811948"/>
            <a:ext cx="4419599" cy="448491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Group Discussion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b="1" dirty="0" smtClean="0"/>
              <a:t>(write answers on board)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1" dirty="0" smtClean="0"/>
              <a:t>How do you know when you are tired?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1" dirty="0" smtClean="0"/>
              <a:t>How do you act when you are tired?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1" dirty="0" smtClean="0"/>
              <a:t>What are ways you can take a break when you are tired or upset? 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1" dirty="0" smtClean="0"/>
              <a:t>Circle some of your favorite ways to rest or relax.</a:t>
            </a:r>
          </a:p>
          <a:p>
            <a:pPr marL="301752" lvl="1" indent="0">
              <a:buNone/>
            </a:pPr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012" y="228600"/>
            <a:ext cx="5165560" cy="6428254"/>
          </a:xfrm>
        </p:spPr>
      </p:pic>
    </p:spTree>
    <p:extLst>
      <p:ext uri="{BB962C8B-B14F-4D97-AF65-F5344CB8AC3E}">
        <p14:creationId xmlns:p14="http://schemas.microsoft.com/office/powerpoint/2010/main" val="90350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5410198" cy="1249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Activity 6 – Exercise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Workbook pages</a:t>
            </a:r>
            <a:br>
              <a:rPr lang="en-US" dirty="0" smtClean="0"/>
            </a:br>
            <a:r>
              <a:rPr lang="en-US" dirty="0" smtClean="0"/>
              <a:t>16 – boys, 17 - girls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Having Fun!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Workbook page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Circle the activities you enjoy.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It is important to exercise for 60 minutes every day.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800" b="1" dirty="0" smtClean="0"/>
              <a:t>Discussion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Can exercise help you relax?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Can hobbies help you rest?</a:t>
            </a:r>
            <a:endParaRPr lang="en-US" dirty="0"/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800" b="1" dirty="0" smtClean="0"/>
              <a:t>Activity</a:t>
            </a:r>
            <a:endParaRPr lang="en-US" sz="2800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Circle your favorite activities?</a:t>
            </a:r>
            <a:endParaRPr lang="en-US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812" y="256088"/>
            <a:ext cx="4419600" cy="6220573"/>
          </a:xfrm>
        </p:spPr>
      </p:pic>
    </p:spTree>
    <p:extLst>
      <p:ext uri="{BB962C8B-B14F-4D97-AF65-F5344CB8AC3E}">
        <p14:creationId xmlns:p14="http://schemas.microsoft.com/office/powerpoint/2010/main" val="30295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4 – Keeping Clean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2414" y="2895600"/>
            <a:ext cx="9144000" cy="3276600"/>
          </a:xfrm>
        </p:spPr>
        <p:txBody>
          <a:bodyPr>
            <a:normAutofit/>
          </a:bodyPr>
          <a:lstStyle/>
          <a:p>
            <a:r>
              <a:rPr lang="en-US" dirty="0" smtClean="0"/>
              <a:t>Why must you wash your hands after using the bathroom?</a:t>
            </a:r>
          </a:p>
          <a:p>
            <a:r>
              <a:rPr lang="en-US" dirty="0" smtClean="0"/>
              <a:t>When else should you wash your hands?</a:t>
            </a:r>
          </a:p>
          <a:p>
            <a:r>
              <a:rPr lang="en-US" dirty="0" smtClean="0"/>
              <a:t>How often should you take a bath or shower?</a:t>
            </a:r>
          </a:p>
          <a:p>
            <a:r>
              <a:rPr lang="en-US" dirty="0" smtClean="0"/>
              <a:t>How often should you wash your hair?</a:t>
            </a:r>
          </a:p>
          <a:p>
            <a:r>
              <a:rPr lang="en-US" dirty="0" smtClean="0"/>
              <a:t>How often should you change your socks and underwear?</a:t>
            </a:r>
          </a:p>
          <a:p>
            <a:r>
              <a:rPr lang="en-US" dirty="0" smtClean="0"/>
              <a:t>Why is it important to take good care of our teeth?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522415" y="1790700"/>
            <a:ext cx="9296398" cy="762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dirty="0" smtClean="0"/>
              <a:t>Opening Discussion Questions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9999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7"/>
            <a:ext cx="9143998" cy="12493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Activity 1 – Washing Away Germs (Part 1)</a:t>
            </a:r>
            <a:br>
              <a:rPr lang="en-US" dirty="0" smtClean="0"/>
            </a:br>
            <a:r>
              <a:rPr lang="en-US" dirty="0" smtClean="0"/>
              <a:t>Workbook pages</a:t>
            </a:r>
            <a:br>
              <a:rPr lang="en-US" dirty="0" smtClean="0"/>
            </a:br>
            <a:r>
              <a:rPr lang="en-US" dirty="0" smtClean="0"/>
              <a:t>17 – boys, 18 - girls)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5486399" cy="426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When should you wash your hands?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When they look dirty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After using the bathroom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Before eating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Before making food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After playing with your pet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200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Let’s practice!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Songs to sing when hand washing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 smtClean="0"/>
              <a:t>ABC’s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 smtClean="0"/>
              <a:t>Happy Birthday 2 times</a:t>
            </a:r>
            <a:endParaRPr lang="en-US" sz="2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412" y="1641565"/>
            <a:ext cx="3590924" cy="4794069"/>
          </a:xfrm>
        </p:spPr>
      </p:pic>
    </p:spTree>
    <p:extLst>
      <p:ext uri="{BB962C8B-B14F-4D97-AF65-F5344CB8AC3E}">
        <p14:creationId xmlns:p14="http://schemas.microsoft.com/office/powerpoint/2010/main" val="155824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 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09A44C-857D-42FD-9219-94A36248C2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Chalkboard education presentation (widescreen)</Template>
  <TotalTime>0</TotalTime>
  <Words>986</Words>
  <Application>Microsoft Office PowerPoint</Application>
  <PresentationFormat>Custom</PresentationFormat>
  <Paragraphs>131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Consolas</vt:lpstr>
      <vt:lpstr>Corbel</vt:lpstr>
      <vt:lpstr>Chalkboard 16x9</vt:lpstr>
      <vt:lpstr>Puberty Education</vt:lpstr>
      <vt:lpstr>Chapter 3 – Staying Healthy</vt:lpstr>
      <vt:lpstr>Personal Feelings and Trust (whole group) Workbook pages 12 – boys, 13 - girls</vt:lpstr>
      <vt:lpstr>Activity 3 (whole group)</vt:lpstr>
      <vt:lpstr>Activity 4 (whole group)</vt:lpstr>
      <vt:lpstr>Activity 5 – Rest and Relaxation  Workbook Pages  15 – boys, 16 - girls</vt:lpstr>
      <vt:lpstr>Activity 6 – Exercise Workbook pages 16 – boys, 17 - girls</vt:lpstr>
      <vt:lpstr>Chapter 4 – Keeping Clean</vt:lpstr>
      <vt:lpstr>Activity 1 – Washing Away Germs (Part 1) Workbook pages 17 – boys, 18 - girls)</vt:lpstr>
      <vt:lpstr>Activity 2 – Washing Away Germs (Part 2)</vt:lpstr>
      <vt:lpstr>Activity 3 – Wash Those Hands!</vt:lpstr>
      <vt:lpstr>Chapter 5 – Privacy and Safety</vt:lpstr>
      <vt:lpstr>Activity 1 – Private! Do Not Disturb!</vt:lpstr>
      <vt:lpstr>Activity 2 – What Should I Do?</vt:lpstr>
      <vt:lpstr>Activity 3 – Private Parts are Private!</vt:lpstr>
      <vt:lpstr>Activity 4 – Just Say No!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2016-09-01T16:19:26Z</dcterms:created>
  <dcterms:modified xsi:type="dcterms:W3CDTF">2016-09-21T22:28:02Z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TC028048469991</vt:lpwstr>
  </property>
</Properties>
</file>